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  <Relationship Id='rId46' Target='slides/slide41.xml' Type='http://schemas.openxmlformats.org/officeDocument/2006/relationships/slide' />
  <Relationship Id='rId47' Target='slides/slide42.xml' Type='http://schemas.openxmlformats.org/officeDocument/2006/relationships/slide' />
  <Relationship Id='rId48' Target='slides/slide43.xml' Type='http://schemas.openxmlformats.org/officeDocument/2006/relationships/slide' />
  <Relationship Id='rId49' Target='slides/slide44.xml' Type='http://schemas.openxmlformats.org/officeDocument/2006/relationships/slide' />
  <Relationship Id='rId50' Target='slides/slide45.xml' Type='http://schemas.openxmlformats.org/officeDocument/2006/relationships/slide' />
  <Relationship Id='rId51' Target='slides/slide46.xml' Type='http://schemas.openxmlformats.org/officeDocument/2006/relationships/slide' />
  <Relationship Id='rId52' Target='slides/slide47.xml' Type='http://schemas.openxmlformats.org/officeDocument/2006/relationships/slide' />
  <Relationship Id='rId53' Target='slides/slide48.xml' Type='http://schemas.openxmlformats.org/officeDocument/2006/relationships/slide' />
  <Relationship Id='rId54' Target='slides/slide49.xml' Type='http://schemas.openxmlformats.org/officeDocument/2006/relationships/slide' />
  <Relationship Id='rId55' Target='slides/slide50.xml' Type='http://schemas.openxmlformats.org/officeDocument/2006/relationships/slide' />
  <Relationship Id='rId56' Target='slides/slide51.xml' Type='http://schemas.openxmlformats.org/officeDocument/2006/relationships/slide' />
  <Relationship Id='rId57' Target='slides/slide52.xml' Type='http://schemas.openxmlformats.org/officeDocument/2006/relationships/slide' />
  <Relationship Id='rId58' Target='slides/slide53.xml' Type='http://schemas.openxmlformats.org/officeDocument/2006/relationships/slide' />
  <Relationship Id='rId59' Target='slides/slide54.xml' Type='http://schemas.openxmlformats.org/officeDocument/2006/relationships/slide' />
  <Relationship Id='rId60' Target='slides/slide55.xml' Type='http://schemas.openxmlformats.org/officeDocument/2006/relationships/slide' />
  <Relationship Id='rId61' Target='slides/slide56.xml' Type='http://schemas.openxmlformats.org/officeDocument/2006/relationships/slide' />
  <Relationship Id='rId62' Target='slides/slide57.xml' Type='http://schemas.openxmlformats.org/officeDocument/2006/relationships/slide' />
  <Relationship Id='rId63' Target='slides/slide58.xml' Type='http://schemas.openxmlformats.org/officeDocument/2006/relationships/slide' />
  <Relationship Id='rId64' Target='slides/slide59.xml' Type='http://schemas.openxmlformats.org/officeDocument/2006/relationships/slide' />
  <Relationship Id='rId65' Target='slides/slide60.xml' Type='http://schemas.openxmlformats.org/officeDocument/2006/relationships/slide' />
  <Relationship Id='rId66' Target='slides/slide6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4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6' Target='../media/image40.png' Type='http://schemas.openxmlformats.org/officeDocument/2006/relationships/image' />
</Relationships>

</file>

<file path=ppt/slides/_rels/slide4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7' Target='../media/image41.png' Type='http://schemas.openxmlformats.org/officeDocument/2006/relationships/image' />
</Relationships>

</file>

<file path=ppt/slides/_rels/slide4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8' Target='../media/image42.png' Type='http://schemas.openxmlformats.org/officeDocument/2006/relationships/image' />
</Relationships>

</file>

<file path=ppt/slides/_rels/slide4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9' Target='../media/image43.png' Type='http://schemas.openxmlformats.org/officeDocument/2006/relationships/image' />
</Relationships>

</file>

<file path=ppt/slides/_rels/slide4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0' Target='../media/image44.png' Type='http://schemas.openxmlformats.org/officeDocument/2006/relationships/image' />
</Relationships>

</file>

<file path=ppt/slides/_rels/slide4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1' Target='../media/image45.png' Type='http://schemas.openxmlformats.org/officeDocument/2006/relationships/image' />
</Relationships>

</file>

<file path=ppt/slides/_rels/slide4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2' Target='../media/image46.png' Type='http://schemas.openxmlformats.org/officeDocument/2006/relationships/image' />
</Relationships>

</file>

<file path=ppt/slides/_rels/slide4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3' Target='../media/image47.png' Type='http://schemas.openxmlformats.org/officeDocument/2006/relationships/image' />
</Relationships>

</file>

<file path=ppt/slides/_rels/slide4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4' Target='../media/image48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5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5' Target='../media/image49.png' Type='http://schemas.openxmlformats.org/officeDocument/2006/relationships/image' />
</Relationships>

</file>

<file path=ppt/slides/_rels/slide5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6' Target='../media/image50.png' Type='http://schemas.openxmlformats.org/officeDocument/2006/relationships/image' />
</Relationships>

</file>

<file path=ppt/slides/_rels/slide5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7' Target='../media/image51.png' Type='http://schemas.openxmlformats.org/officeDocument/2006/relationships/image' />
</Relationships>

</file>

<file path=ppt/slides/_rels/slide5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8' Target='../media/image52.png' Type='http://schemas.openxmlformats.org/officeDocument/2006/relationships/image' />
</Relationships>

</file>

<file path=ppt/slides/_rels/slide5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9' Target='../media/image53.png' Type='http://schemas.openxmlformats.org/officeDocument/2006/relationships/image' />
</Relationships>

</file>

<file path=ppt/slides/_rels/slide5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0' Target='../media/image54.png' Type='http://schemas.openxmlformats.org/officeDocument/2006/relationships/image' />
</Relationships>

</file>

<file path=ppt/slides/_rels/slide5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1' Target='../media/image55.png' Type='http://schemas.openxmlformats.org/officeDocument/2006/relationships/image' />
</Relationships>

</file>

<file path=ppt/slides/_rels/slide5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2' Target='../media/image56.png' Type='http://schemas.openxmlformats.org/officeDocument/2006/relationships/image' />
</Relationships>

</file>

<file path=ppt/slides/_rels/slide5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3' Target='../media/image57.png' Type='http://schemas.openxmlformats.org/officeDocument/2006/relationships/image' />
</Relationships>

</file>

<file path=ppt/slides/_rels/slide5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4' Target='../media/image58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6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5' Target='../media/image59.png' Type='http://schemas.openxmlformats.org/officeDocument/2006/relationships/image' />
</Relationships>

</file>

<file path=ppt/slides/_rels/slide6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6' Target='../media/image60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C35E0512-FF2E-4497-97F0-4A135E769142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CSCI5300_CookErinLorelle_Tableau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52E673BF-C41A-4FD9-B25B-D6B12D20A36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1/7/2020 3:15:36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43144EE1-88DC-4973-BA4D-20DEA4277A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19" y="0"/>
            <a:ext cx="7813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C0D6CD02-D4BD-4D8B-9F7C-34C7CC5290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74"/>
            <a:ext cx="12192000" cy="65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D4A67157-11DB-4937-9C86-CC90E1E2CD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1" y="0"/>
            <a:ext cx="1199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7E6C7C2A-A1F3-464B-9A83-92CD7AD8E2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" y="0"/>
            <a:ext cx="12156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4927FEC2-413B-47CD-AF6B-8822D0BF45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783" y="0"/>
            <a:ext cx="3266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5E96B813-5E15-4C5D-A7C8-210EFA8267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12" y="1466850"/>
            <a:ext cx="33051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6C1DADD5-75FA-4A02-A911-F00A66F4F32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45" y="0"/>
            <a:ext cx="7203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9BA7C6B7-E787-497A-B017-EDD1B127A2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43" y="0"/>
            <a:ext cx="729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D1AA50A9-482B-4F2A-84BC-B4E35438A9A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27" y="0"/>
            <a:ext cx="8544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9A381BAE-0C85-4769-85BA-76C3BF1CFD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00" y="0"/>
            <a:ext cx="6119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7ED71834-9858-42DA-A006-D946BA0012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5" y="0"/>
            <a:ext cx="10894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B9FD096B-542A-4649-82AA-C28EE98F05B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52" y="0"/>
            <a:ext cx="10576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92E120F1-E0D5-4F00-AA7B-0D016075B3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9" y="0"/>
            <a:ext cx="10487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971E6E71-9450-47C4-8DB2-68F19F53662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3" y="0"/>
            <a:ext cx="11973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0B929E03-E885-4765-AB74-1710C7DFCA5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20" y="0"/>
            <a:ext cx="484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E96DBC0A-D5EB-4CBE-96F4-13918EAFEDC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76" y="0"/>
            <a:ext cx="8251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FE5082D6-D24E-4F62-8BC3-569CCE6988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588" y="0"/>
            <a:ext cx="5840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F5C84FC2-32EB-4301-B006-7A6F7740608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83" y="0"/>
            <a:ext cx="9527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>
            <a:extLst>
              <a:ext uri="{FF2B5EF4-FFF2-40B4-BE49-F238E27FC236}">
                <a16:creationId xmlns:a16="http://schemas.microsoft.com/office/drawing/2014/main" id="{A6A3AF30-827E-4310-ACFF-3D8F4EACA3C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6"/>
            <a:ext cx="12192000" cy="67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>
            <a:extLst>
              <a:ext uri="{FF2B5EF4-FFF2-40B4-BE49-F238E27FC236}">
                <a16:creationId xmlns:a16="http://schemas.microsoft.com/office/drawing/2014/main" id="{105AB0AA-9602-437E-9DF5-FA15D9F645D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6"/>
            <a:ext cx="12192000" cy="68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>
            <a:extLst>
              <a:ext uri="{FF2B5EF4-FFF2-40B4-BE49-F238E27FC236}">
                <a16:creationId xmlns:a16="http://schemas.microsoft.com/office/drawing/2014/main" id="{AC17AC7C-656B-4559-983D-DE5BA3B0A5B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1004887"/>
            <a:ext cx="116681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7E72CCB1-2F4C-4BB3-B210-AE424CE25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946"/>
            <a:ext cx="12192000" cy="348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>
            <a:extLst>
              <a:ext uri="{FF2B5EF4-FFF2-40B4-BE49-F238E27FC236}">
                <a16:creationId xmlns:a16="http://schemas.microsoft.com/office/drawing/2014/main" id="{8EFF1F06-FCA2-4313-BFC1-B65E3AC822A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2" y="0"/>
            <a:ext cx="11838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>
            <a:extLst>
              <a:ext uri="{FF2B5EF4-FFF2-40B4-BE49-F238E27FC236}">
                <a16:creationId xmlns:a16="http://schemas.microsoft.com/office/drawing/2014/main" id="{86F7D46E-4191-4CFF-A632-A1337DFDB91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576" y="0"/>
            <a:ext cx="3388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>
            <a:extLst>
              <a:ext uri="{FF2B5EF4-FFF2-40B4-BE49-F238E27FC236}">
                <a16:creationId xmlns:a16="http://schemas.microsoft.com/office/drawing/2014/main" id="{BF19F1D5-9C95-4504-ACD6-BD2E5F57AD5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47675"/>
            <a:ext cx="86868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>
            <a:extLst>
              <a:ext uri="{FF2B5EF4-FFF2-40B4-BE49-F238E27FC236}">
                <a16:creationId xmlns:a16="http://schemas.microsoft.com/office/drawing/2014/main" id="{E8515449-0380-43F4-B79F-B51767D338E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77" y="0"/>
            <a:ext cx="7204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lide34">
            <a:extLst>
              <a:ext uri="{FF2B5EF4-FFF2-40B4-BE49-F238E27FC236}">
                <a16:creationId xmlns:a16="http://schemas.microsoft.com/office/drawing/2014/main" id="{56CEE074-C9CD-4B5D-80F0-1D40421BEA2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5" y="0"/>
            <a:ext cx="11355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35">
            <a:extLst>
              <a:ext uri="{FF2B5EF4-FFF2-40B4-BE49-F238E27FC236}">
                <a16:creationId xmlns:a16="http://schemas.microsoft.com/office/drawing/2014/main" id="{7159E04D-5F3B-439A-8665-F68542518F7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8" y="0"/>
            <a:ext cx="11073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lide36">
            <a:extLst>
              <a:ext uri="{FF2B5EF4-FFF2-40B4-BE49-F238E27FC236}">
                <a16:creationId xmlns:a16="http://schemas.microsoft.com/office/drawing/2014/main" id="{78C435C9-76DC-48E9-BD68-68CD8080EF1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34" y="0"/>
            <a:ext cx="11218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lide37">
            <a:extLst>
              <a:ext uri="{FF2B5EF4-FFF2-40B4-BE49-F238E27FC236}">
                <a16:creationId xmlns:a16="http://schemas.microsoft.com/office/drawing/2014/main" id="{D5FCBFC9-1F92-4D43-A7E1-48104C4260B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40"/>
            <a:ext cx="12192000" cy="67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38">
            <a:extLst>
              <a:ext uri="{FF2B5EF4-FFF2-40B4-BE49-F238E27FC236}">
                <a16:creationId xmlns:a16="http://schemas.microsoft.com/office/drawing/2014/main" id="{8309DE1D-A943-4121-B2C9-F3E19DAB475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5" y="1671637"/>
            <a:ext cx="45910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39">
            <a:extLst>
              <a:ext uri="{FF2B5EF4-FFF2-40B4-BE49-F238E27FC236}">
                <a16:creationId xmlns:a16="http://schemas.microsoft.com/office/drawing/2014/main" id="{69DF3340-D036-4D58-BB43-6CBE5817D50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3518"/>
            <a:ext cx="12192000" cy="38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2A901026-0BC7-48E4-81F7-7E6AD800E2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" y="0"/>
            <a:ext cx="1093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lide40">
            <a:extLst>
              <a:ext uri="{FF2B5EF4-FFF2-40B4-BE49-F238E27FC236}">
                <a16:creationId xmlns:a16="http://schemas.microsoft.com/office/drawing/2014/main" id="{D5096BCD-4745-49B4-8C99-0216185AF5D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45" y="0"/>
            <a:ext cx="8814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41">
            <a:extLst>
              <a:ext uri="{FF2B5EF4-FFF2-40B4-BE49-F238E27FC236}">
                <a16:creationId xmlns:a16="http://schemas.microsoft.com/office/drawing/2014/main" id="{5EC212B1-EFE9-401A-9157-28C7A160E7A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42">
            <a:extLst>
              <a:ext uri="{FF2B5EF4-FFF2-40B4-BE49-F238E27FC236}">
                <a16:creationId xmlns:a16="http://schemas.microsoft.com/office/drawing/2014/main" id="{2980352E-71E9-4A8C-BAD3-BFE4864205E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43">
            <a:extLst>
              <a:ext uri="{FF2B5EF4-FFF2-40B4-BE49-F238E27FC236}">
                <a16:creationId xmlns:a16="http://schemas.microsoft.com/office/drawing/2014/main" id="{605E3E33-9170-4EB7-BD59-7865FCFBDAE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44">
            <a:extLst>
              <a:ext uri="{FF2B5EF4-FFF2-40B4-BE49-F238E27FC236}">
                <a16:creationId xmlns:a16="http://schemas.microsoft.com/office/drawing/2014/main" id="{F1A1F616-0846-4379-99DA-311F73319F3D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45">
            <a:extLst>
              <a:ext uri="{FF2B5EF4-FFF2-40B4-BE49-F238E27FC236}">
                <a16:creationId xmlns:a16="http://schemas.microsoft.com/office/drawing/2014/main" id="{E09F8CC4-7610-4C36-B3BE-4B53BBDDFF0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46">
            <a:extLst>
              <a:ext uri="{FF2B5EF4-FFF2-40B4-BE49-F238E27FC236}">
                <a16:creationId xmlns:a16="http://schemas.microsoft.com/office/drawing/2014/main" id="{C5156357-3B37-44AC-9949-BCE82D835AE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lide47">
            <a:extLst>
              <a:ext uri="{FF2B5EF4-FFF2-40B4-BE49-F238E27FC236}">
                <a16:creationId xmlns:a16="http://schemas.microsoft.com/office/drawing/2014/main" id="{6CB97D6C-9321-480D-9319-1907B3543EA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lide48">
            <a:extLst>
              <a:ext uri="{FF2B5EF4-FFF2-40B4-BE49-F238E27FC236}">
                <a16:creationId xmlns:a16="http://schemas.microsoft.com/office/drawing/2014/main" id="{491EC361-3475-4853-A10B-C6764CCFB9D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lide49">
            <a:extLst>
              <a:ext uri="{FF2B5EF4-FFF2-40B4-BE49-F238E27FC236}">
                <a16:creationId xmlns:a16="http://schemas.microsoft.com/office/drawing/2014/main" id="{3D52E85F-84E0-43F7-8AC8-5446359CEAF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D0162EA8-394E-4B3A-9EFB-2781B1ABBB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38" y="0"/>
            <a:ext cx="7628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lide50">
            <a:extLst>
              <a:ext uri="{FF2B5EF4-FFF2-40B4-BE49-F238E27FC236}">
                <a16:creationId xmlns:a16="http://schemas.microsoft.com/office/drawing/2014/main" id="{85A84879-953C-482B-A020-9797124ACC7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lide51">
            <a:extLst>
              <a:ext uri="{FF2B5EF4-FFF2-40B4-BE49-F238E27FC236}">
                <a16:creationId xmlns:a16="http://schemas.microsoft.com/office/drawing/2014/main" id="{20E98F2D-A3DE-4B0E-9D22-FE49E0C8BA5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lide52">
            <a:extLst>
              <a:ext uri="{FF2B5EF4-FFF2-40B4-BE49-F238E27FC236}">
                <a16:creationId xmlns:a16="http://schemas.microsoft.com/office/drawing/2014/main" id="{0309D76F-7941-4CF9-B5E0-4BF467AC979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lide53">
            <a:extLst>
              <a:ext uri="{FF2B5EF4-FFF2-40B4-BE49-F238E27FC236}">
                <a16:creationId xmlns:a16="http://schemas.microsoft.com/office/drawing/2014/main" id="{EEF03856-239E-4F68-AF58-C24B1E7DE51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lide54">
            <a:extLst>
              <a:ext uri="{FF2B5EF4-FFF2-40B4-BE49-F238E27FC236}">
                <a16:creationId xmlns:a16="http://schemas.microsoft.com/office/drawing/2014/main" id="{AE7391AD-6703-4265-ABC3-961C4BB68329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lide55">
            <a:extLst>
              <a:ext uri="{FF2B5EF4-FFF2-40B4-BE49-F238E27FC236}">
                <a16:creationId xmlns:a16="http://schemas.microsoft.com/office/drawing/2014/main" id="{80F45DCF-584A-4C68-9845-319C1C260AF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lide56">
            <a:extLst>
              <a:ext uri="{FF2B5EF4-FFF2-40B4-BE49-F238E27FC236}">
                <a16:creationId xmlns:a16="http://schemas.microsoft.com/office/drawing/2014/main" id="{A1C9F5F2-A7A7-4272-BFA9-C9B5D4B9990E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lide57">
            <a:extLst>
              <a:ext uri="{FF2B5EF4-FFF2-40B4-BE49-F238E27FC236}">
                <a16:creationId xmlns:a16="http://schemas.microsoft.com/office/drawing/2014/main" id="{42088551-37F5-453A-8713-95613EC0272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lide58">
            <a:extLst>
              <a:ext uri="{FF2B5EF4-FFF2-40B4-BE49-F238E27FC236}">
                <a16:creationId xmlns:a16="http://schemas.microsoft.com/office/drawing/2014/main" id="{DB66B7D2-7F6A-4A98-8326-2A05AE6E23BC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lide59">
            <a:extLst>
              <a:ext uri="{FF2B5EF4-FFF2-40B4-BE49-F238E27FC236}">
                <a16:creationId xmlns:a16="http://schemas.microsoft.com/office/drawing/2014/main" id="{04884889-2136-4242-B1FE-989DCD2E471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FDDF2F46-D14F-469F-BEAD-2C9A06D445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92" y="0"/>
            <a:ext cx="1191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lide60">
            <a:extLst>
              <a:ext uri="{FF2B5EF4-FFF2-40B4-BE49-F238E27FC236}">
                <a16:creationId xmlns:a16="http://schemas.microsoft.com/office/drawing/2014/main" id="{CDB91AF0-6A10-41E5-8DB9-0B199D3A57C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lide61">
            <a:extLst>
              <a:ext uri="{FF2B5EF4-FFF2-40B4-BE49-F238E27FC236}">
                <a16:creationId xmlns:a16="http://schemas.microsoft.com/office/drawing/2014/main" id="{30AAA51A-2B02-47A6-A856-E544ADF7A20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85734200-0CCF-41B5-A0C3-E03BD7A83A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58" y="0"/>
            <a:ext cx="8165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5F722F07-37BD-4FB8-A84B-8ED7316DAA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490537"/>
            <a:ext cx="83248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4BA16B11-F07A-49F9-83E1-A5983C74E3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62" y="0"/>
            <a:ext cx="7530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0</cp:revision>
  <dcterms:created xsi:type="dcterms:W3CDTF">2018-08-15T22:40:47Z</dcterms:created>
  <dcterms:modified xsi:type="dcterms:W3CDTF">2018-08-15T22:40:47Z</dcterms:modified>
</cp:coreProperties>
</file>